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9" r:id="rId25"/>
    <p:sldId id="278" r:id="rId26"/>
    <p:sldId id="279" r:id="rId27"/>
    <p:sldId id="280" r:id="rId28"/>
    <p:sldId id="281" r:id="rId29"/>
    <p:sldId id="282" r:id="rId30"/>
    <p:sldId id="283" r:id="rId31"/>
    <p:sldId id="300" r:id="rId32"/>
    <p:sldId id="284" r:id="rId33"/>
    <p:sldId id="285" r:id="rId34"/>
    <p:sldId id="286" r:id="rId35"/>
    <p:sldId id="287" r:id="rId36"/>
    <p:sldId id="289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A43E37-2757-4A6A-A6F0-775A76E6D491}">
          <p14:sldIdLst>
            <p14:sldId id="256"/>
            <p14:sldId id="298"/>
            <p14:sldId id="29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99"/>
            <p14:sldId id="278"/>
            <p14:sldId id="279"/>
            <p14:sldId id="280"/>
            <p14:sldId id="281"/>
            <p14:sldId id="282"/>
            <p14:sldId id="283"/>
            <p14:sldId id="300"/>
            <p14:sldId id="284"/>
            <p14:sldId id="285"/>
            <p14:sldId id="286"/>
            <p14:sldId id="287"/>
            <p14:sldId id="289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C8F6A-E1C7-486E-BB8F-379C5B6B57CB}" v="53" dt="2023-05-13T08:44:07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CDBA-2F52-DCCF-9F2A-DA5F3547F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D5310-2FC2-79F0-6253-16D8EBF1F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D8108-ED62-1088-4675-08306AE8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30AA8-D90B-7EBE-0720-77DFA998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16C87-8BFE-8992-BD9F-5CEB5696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850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5EA1-E468-4686-FB70-A6484B74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02A7D-164E-0613-C756-045A1BF30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31314-95B1-A6D5-2AA9-A94939E0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E03DD-6410-CAA6-E5E1-B503EC152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537F-4689-0183-9DD0-2762250D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86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C6366-205A-9707-AB98-55C12FD84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8F351-1ED5-0335-2D4C-59F65DDFE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E7276-E80E-7D71-38D4-FC3A0B5D9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C2211-FB26-14DA-F77D-95F4E78F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E1F40-8531-006E-2229-D069AE3B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430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3A52-F398-9221-1B98-53BED899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0D42B-7AC8-3282-C7D1-E511FE0F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2707-5438-ED9E-33E8-980836F3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811B9-985D-3650-D369-24991939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298F9-ED0A-DF30-5DD5-EFB5A0D5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13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5166-897B-6B2D-4053-0BE01E80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FB8A-B78D-AFD9-49A0-9BE05E7AC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4B27B-DEE9-C4DC-09CE-75CA1C73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C5248-325C-9530-17D8-0B8B3D5C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5FECE-6478-9A18-6F67-43AAAF13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24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021-AB22-28EE-C73F-AFBCCCA4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0401C-9776-2BD8-28B3-56E419184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A30B2-30EE-B520-0C3F-D779D4563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21586-352B-AF23-5C5C-700D7E06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D1DA9-5BF6-1AC0-9429-C3AEFFD4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9B3C6-EFB8-8C28-1F6C-41C9C4A4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83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1A9F-47B4-B879-112E-2EF0C2C4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3921A-A779-F998-8CBF-2D1A48FAD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6F80D-C5E7-139A-A16B-3D9DF38CB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9FF9C-0B6C-B2A7-C8CB-D7B5D7334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EE63A-EA85-7D2F-058C-9EDC6B055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9C993-4DB8-8F59-5036-97C05F5C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DBD88-CE2D-06B5-9020-AD380FBF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D59E8A-AEAB-0FAA-E79D-AAE956F9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21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653F-7981-9031-B8F8-5B0A9D5E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8692C-228C-9544-FD08-04C1E1DC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9F366-539D-209E-E71B-D4DA414A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5DA74-02D7-019F-F9E7-1FF7F966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113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FC3D32-E2F5-895D-CD8B-D0BF463EB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851CB-10E6-5F03-F5BC-B8A396844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33E1B-10D0-5262-0231-2CED7749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168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439B-9967-E622-6E5E-A90C8733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7750-A633-23F7-15E7-992EB7691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107EE-E92A-C2F3-20B1-3F450B879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E916-62B2-9239-E5E1-CDF2CBAB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F5F09-61B8-B450-995B-75329207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848F0-944A-65AA-CA82-F115C649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047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2338-253C-FE2C-0074-7A66F37A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EB136E-7641-6F32-4868-6A7D65766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D2869-E385-96AD-E6A5-5CF433074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FCFCA-66B2-1D09-422D-2686F652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890C9-44F7-D673-2B06-6604D2B4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BAC79-44D1-9031-80CD-5E2DD77E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276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1E4E2-7DE1-0750-4020-6BCD20B3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6B634-B2C0-7B9E-C981-4D83FFF3D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D3CBF-A9EB-F488-D292-B4CFFE571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2C26F-8072-4A05-AFD3-078CB0C3BEB0}" type="datetimeFigureOut">
              <a:rPr lang="en-IN" smtClean="0"/>
              <a:t>14-05-2023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54B25-3DA5-A1E5-FF16-A1A7EEC0F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C0CDF-1A0B-02E6-2D6E-FDFBDE110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524A2-61BE-41FE-8E18-A570F93BA97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46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6176-FE8F-99F3-61B8-56AE00633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C0C0C0"/>
                </a:highlight>
              </a:rPr>
              <a:t>CAPSTONE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chemeClr val="accent1"/>
                </a:solidFill>
                <a:highlight>
                  <a:srgbClr val="C0C0C0"/>
                </a:highlight>
              </a:rPr>
              <a:t>PROJECT</a:t>
            </a:r>
            <a:endParaRPr lang="en-IN" dirty="0">
              <a:solidFill>
                <a:schemeClr val="accent1"/>
              </a:solidFill>
              <a:highlight>
                <a:srgbClr val="C0C0C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E8FA3-CD73-8718-B915-CA7F3E462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AZURE SYNAPSE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ANALYTICS</a:t>
            </a:r>
            <a:endParaRPr lang="en-IN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9021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F47B6-D9E0-A7E8-21BB-BB1F82E64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5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9123D-7B77-94C2-EBC5-287115430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02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7504C-7251-DD01-8D6B-A741CE14B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7C19A-8E84-0575-2EDC-F0BA2F30A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3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38057-9EF1-D43D-72E7-FC085FDA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62C4B-8F97-1451-5A0F-093F3A320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82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41EFD-561F-6DF9-84D4-7D0C6C992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71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4545C-C302-E558-7200-896506DFD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6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439C0-2A25-C3AF-A127-3473D0B4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1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29050-E4B8-8263-F081-A6FA332E1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4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12A03-C1CA-E2BB-7096-838A337D1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74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26EEE-DE3D-8818-A674-9126A3BBB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E1D0A-A205-9349-E764-6437B578C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1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2D13B-3BB6-A00C-B44D-7BF65127D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7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B20E4-7418-E428-86EA-7CEECE1B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7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6A0A6-E188-4E3F-4774-22B5C5FF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4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3821A-0CB7-BEE5-61E6-EB13AE9E2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0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63931-3E88-0093-B2CD-D899AB90E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2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94DA1-9315-F5C6-4D7B-0C0E3CEE1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6F70C-6F7D-E7CC-6E84-4B2BD18EB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0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5E23E-AD98-932C-4175-44C249678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0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F76EC-8672-31D3-366E-BF10EAB0B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3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AC3CE354-A1E6-C5CE-22D0-17E2F559C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5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27DBE-E6AA-05E4-C764-89184D351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29B16-B287-3967-B435-EDAA34142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0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61B5A-7743-1FCB-67D6-8393337D7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15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CBD89-53DC-A9F6-458F-BA5CB28F7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DC76B-5EFB-23AF-4BD0-35CE702EA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19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59022-371C-BA42-9997-C9387C3EB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88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4E347-DB1C-8E5F-0348-B81DE57BC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5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18A05-20B7-0295-0BA0-9C15D04B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13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50550-BB5C-12F3-A2DE-074437DCD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28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7F6C6-BD73-43FB-9406-76C2EA03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15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38CF4-8F35-8E67-3C0D-CF49FDDC2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0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C14A6-EB19-F1B2-23B7-1CE83954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06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9EBE9-D950-D427-7C5C-BB4DF3EBE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25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D68D-5296-A059-FC9F-F3A871FF111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  </a:t>
            </a:r>
            <a:r>
              <a:rPr lang="en-US" dirty="0">
                <a:highlight>
                  <a:srgbClr val="FFFF00"/>
                </a:highlight>
              </a:rPr>
              <a:t>COMPLETE CAPSTONE PROJECT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2879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3063D-0920-4C2F-BF40-30A119A3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8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419B-F2A6-C914-CC34-338FE12E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5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EA12F-9F30-5488-DB71-2C3FB0F0E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825E2-C8E5-52C7-EE21-955FF1CC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8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DC7B-0677-8222-633D-0E0D679C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13</Words>
  <Application>Microsoft Office PowerPoint</Application>
  <PresentationFormat>Widescreen</PresentationFormat>
  <Paragraphs>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COMPLETE CAPSTONE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Ravi kumar</dc:creator>
  <cp:lastModifiedBy>Ravi kumar</cp:lastModifiedBy>
  <cp:revision>2</cp:revision>
  <dcterms:created xsi:type="dcterms:W3CDTF">2023-05-13T08:20:41Z</dcterms:created>
  <dcterms:modified xsi:type="dcterms:W3CDTF">2023-05-14T09:50:40Z</dcterms:modified>
</cp:coreProperties>
</file>